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67" r:id="rId2"/>
    <p:sldId id="256" r:id="rId3"/>
    <p:sldId id="257" r:id="rId4"/>
    <p:sldId id="258" r:id="rId5"/>
    <p:sldId id="259" r:id="rId6"/>
    <p:sldId id="268" r:id="rId7"/>
    <p:sldId id="260" r:id="rId8"/>
    <p:sldId id="261" r:id="rId9"/>
    <p:sldId id="262" r:id="rId10"/>
    <p:sldId id="266" r:id="rId11"/>
    <p:sldId id="263" r:id="rId12"/>
    <p:sldId id="264" r:id="rId13"/>
    <p:sldId id="265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103" autoAdjust="0"/>
    <p:restoredTop sz="94660"/>
  </p:normalViewPr>
  <p:slideViewPr>
    <p:cSldViewPr>
      <p:cViewPr varScale="1">
        <p:scale>
          <a:sx n="68" d="100"/>
          <a:sy n="68" d="100"/>
        </p:scale>
        <p:origin x="-142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EC0C7D66-3C5E-4175-8CF4-9FFB8AFAB836}" type="datetimeFigureOut">
              <a:rPr lang="en-US" smtClean="0"/>
              <a:pPr/>
              <a:t>4/14/2012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28BE9351-43DE-49F8-B9C4-CAB5AE4D217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C0C7D66-3C5E-4175-8CF4-9FFB8AFAB836}" type="datetimeFigureOut">
              <a:rPr lang="en-US" smtClean="0"/>
              <a:pPr/>
              <a:t>4/14/2012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8BE9351-43DE-49F8-B9C4-CAB5AE4D217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C0C7D66-3C5E-4175-8CF4-9FFB8AFAB836}" type="datetimeFigureOut">
              <a:rPr lang="en-US" smtClean="0"/>
              <a:pPr/>
              <a:t>4/14/2012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8BE9351-43DE-49F8-B9C4-CAB5AE4D217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C0C7D66-3C5E-4175-8CF4-9FFB8AFAB836}" type="datetimeFigureOut">
              <a:rPr lang="en-US" smtClean="0"/>
              <a:pPr/>
              <a:t>4/14/2012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8BE9351-43DE-49F8-B9C4-CAB5AE4D217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C0C7D66-3C5E-4175-8CF4-9FFB8AFAB836}" type="datetimeFigureOut">
              <a:rPr lang="en-US" smtClean="0"/>
              <a:pPr/>
              <a:t>4/14/2012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8BE9351-43DE-49F8-B9C4-CAB5AE4D217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C0C7D66-3C5E-4175-8CF4-9FFB8AFAB836}" type="datetimeFigureOut">
              <a:rPr lang="en-US" smtClean="0"/>
              <a:pPr/>
              <a:t>4/14/2012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8BE9351-43DE-49F8-B9C4-CAB5AE4D217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C0C7D66-3C5E-4175-8CF4-9FFB8AFAB836}" type="datetimeFigureOut">
              <a:rPr lang="en-US" smtClean="0"/>
              <a:pPr/>
              <a:t>4/14/2012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8BE9351-43DE-49F8-B9C4-CAB5AE4D217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C0C7D66-3C5E-4175-8CF4-9FFB8AFAB836}" type="datetimeFigureOut">
              <a:rPr lang="en-US" smtClean="0"/>
              <a:pPr/>
              <a:t>4/14/2012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8BE9351-43DE-49F8-B9C4-CAB5AE4D217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C0C7D66-3C5E-4175-8CF4-9FFB8AFAB836}" type="datetimeFigureOut">
              <a:rPr lang="en-US" smtClean="0"/>
              <a:pPr/>
              <a:t>4/14/2012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8BE9351-43DE-49F8-B9C4-CAB5AE4D217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EC0C7D66-3C5E-4175-8CF4-9FFB8AFAB836}" type="datetimeFigureOut">
              <a:rPr lang="en-US" smtClean="0"/>
              <a:pPr/>
              <a:t>4/14/2012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8BE9351-43DE-49F8-B9C4-CAB5AE4D217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EC0C7D66-3C5E-4175-8CF4-9FFB8AFAB836}" type="datetimeFigureOut">
              <a:rPr lang="en-US" smtClean="0"/>
              <a:pPr/>
              <a:t>4/14/2012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28BE9351-43DE-49F8-B9C4-CAB5AE4D217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EC0C7D66-3C5E-4175-8CF4-9FFB8AFAB836}" type="datetimeFigureOut">
              <a:rPr lang="en-US" smtClean="0"/>
              <a:pPr/>
              <a:t>4/14/2012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28BE9351-43DE-49F8-B9C4-CAB5AE4D217C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0" y="1600200"/>
            <a:ext cx="8229600" cy="4525963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Started in 1996 by Larry Page and Sergey </a:t>
            </a:r>
            <a:r>
              <a:rPr lang="en-US" dirty="0" err="1" smtClean="0"/>
              <a:t>Brin</a:t>
            </a:r>
            <a:endParaRPr lang="en-US" dirty="0" smtClean="0"/>
          </a:p>
          <a:p>
            <a:pPr>
              <a:buNone/>
            </a:pPr>
            <a:endParaRPr lang="en-US" dirty="0" smtClean="0"/>
          </a:p>
          <a:p>
            <a:r>
              <a:rPr lang="en-US" dirty="0" smtClean="0"/>
              <a:t>Google ranks </a:t>
            </a:r>
            <a:r>
              <a:rPr lang="en-US" dirty="0"/>
              <a:t>websites according to the number of other websites that </a:t>
            </a:r>
            <a:r>
              <a:rPr lang="en-US" dirty="0" smtClean="0"/>
              <a:t>are linked </a:t>
            </a:r>
            <a:r>
              <a:rPr lang="en-US" dirty="0"/>
              <a:t>to that </a:t>
            </a:r>
            <a:r>
              <a:rPr lang="en-US" dirty="0" smtClean="0"/>
              <a:t>site</a:t>
            </a:r>
          </a:p>
          <a:p>
            <a:pPr>
              <a:buNone/>
            </a:pPr>
            <a:endParaRPr lang="en-US" dirty="0" smtClean="0"/>
          </a:p>
          <a:p>
            <a:r>
              <a:rPr lang="en-US" dirty="0"/>
              <a:t>google.com was registered on September 14th 1997 and Google Corporation was formed a year later in September 1998.</a:t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endParaRPr lang="en-US" dirty="0" smtClean="0"/>
          </a:p>
          <a:p>
            <a:endParaRPr lang="en-US" dirty="0"/>
          </a:p>
        </p:txBody>
      </p:sp>
      <p:pic>
        <p:nvPicPr>
          <p:cNvPr id="4" name="Picture 3" descr="Google-History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362200" y="228600"/>
            <a:ext cx="4114800" cy="1232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 l="17569" t="8253" r="12152" b="529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 t="7292" r="440" b="625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 t="7292" r="440" b="6250"/>
          <a:stretch>
            <a:fillRect/>
          </a:stretch>
        </p:blipFill>
        <p:spPr bwMode="auto">
          <a:xfrm>
            <a:off x="0" y="0"/>
            <a:ext cx="930728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 t="7292" r="440" b="6250"/>
          <a:stretch>
            <a:fillRect/>
          </a:stretch>
        </p:blipFill>
        <p:spPr bwMode="auto">
          <a:xfrm>
            <a:off x="0" y="0"/>
            <a:ext cx="916484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9307" t="9709" r="27616" b="24231"/>
          <a:stretch>
            <a:fillRect/>
          </a:stretch>
        </p:blipFill>
        <p:spPr bwMode="auto">
          <a:xfrm>
            <a:off x="0" y="0"/>
            <a:ext cx="9525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 l="2929" t="10174" r="26794" b="625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 l="15924" t="14017" r="15829" b="817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 t="10174" r="29722" b="625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28697" t="10418" r="1025" b="520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 l="16983" t="10243" r="12739" b="8102"/>
          <a:stretch>
            <a:fillRect/>
          </a:stretch>
        </p:blipFill>
        <p:spPr bwMode="auto">
          <a:xfrm>
            <a:off x="0" y="0"/>
            <a:ext cx="9144000" cy="701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 l="28697" t="12870" r="1025" b="625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 t="10827" r="40264" b="9627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68</TotalTime>
  <Words>44</Words>
  <Application>Microsoft Office PowerPoint</Application>
  <PresentationFormat>On-screen Show (4:3)</PresentationFormat>
  <Paragraphs>5</Paragraphs>
  <Slides>13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Concourse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Joe</dc:creator>
  <cp:lastModifiedBy>Joe</cp:lastModifiedBy>
  <cp:revision>15</cp:revision>
  <dcterms:created xsi:type="dcterms:W3CDTF">2012-04-13T22:34:36Z</dcterms:created>
  <dcterms:modified xsi:type="dcterms:W3CDTF">2012-04-14T11:01:48Z</dcterms:modified>
</cp:coreProperties>
</file>